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11704638" cy="6583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4118" y="1227138"/>
            <a:ext cx="7530353" cy="1176094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18" y="2667896"/>
            <a:ext cx="7530353" cy="3324113"/>
          </a:xfrm>
        </p:spPr>
        <p:txBody>
          <a:bodyPr/>
          <a:lstStyle>
            <a:lvl1pPr marL="0" indent="0" algn="l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399" y="6271708"/>
            <a:ext cx="3298071" cy="180598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49275" y="1227138"/>
            <a:ext cx="3227388" cy="476487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Picture of Faculty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7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50503"/>
            <a:ext cx="2523813" cy="55790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50503"/>
            <a:ext cx="7425130" cy="55790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35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675" y="1077913"/>
            <a:ext cx="8777288" cy="2290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675" y="3457575"/>
            <a:ext cx="8777288" cy="1589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1641475"/>
            <a:ext cx="10094912" cy="27384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13" y="4405313"/>
            <a:ext cx="10094912" cy="14398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1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863" y="1752600"/>
            <a:ext cx="4970462" cy="41767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7725" y="1752600"/>
            <a:ext cx="4972050" cy="41767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11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350838"/>
            <a:ext cx="10094913" cy="1271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1614488"/>
            <a:ext cx="4951413" cy="790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450" y="2405063"/>
            <a:ext cx="4951413" cy="35369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6138" y="1614488"/>
            <a:ext cx="4975225" cy="790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6138" y="2405063"/>
            <a:ext cx="4975225" cy="35369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4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9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438150"/>
            <a:ext cx="3775075" cy="1536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225" y="947738"/>
            <a:ext cx="5926138" cy="46783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450" y="1974850"/>
            <a:ext cx="3775075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2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57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438150"/>
            <a:ext cx="3775075" cy="1536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75225" y="947738"/>
            <a:ext cx="5926138" cy="46783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450" y="1974850"/>
            <a:ext cx="3775075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16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18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7238" y="350838"/>
            <a:ext cx="2522537" cy="5578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3" y="350838"/>
            <a:ext cx="7419975" cy="5578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4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641270"/>
            <a:ext cx="10095250" cy="2738496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405673"/>
            <a:ext cx="10095250" cy="1440110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752516"/>
            <a:ext cx="4974471" cy="41770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752516"/>
            <a:ext cx="4974471" cy="41770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50504"/>
            <a:ext cx="10095250" cy="12724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13839"/>
            <a:ext cx="4951610" cy="790917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404756"/>
            <a:ext cx="4951610" cy="35370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13839"/>
            <a:ext cx="4975996" cy="790917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404756"/>
            <a:ext cx="4975996" cy="35370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1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38891"/>
            <a:ext cx="3775050" cy="153611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47883"/>
            <a:ext cx="5925473" cy="467845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975009"/>
            <a:ext cx="3775050" cy="365894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8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38891"/>
            <a:ext cx="3775050" cy="153611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47883"/>
            <a:ext cx="5925473" cy="467845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975009"/>
            <a:ext cx="3775050" cy="365894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7FDB8109-1D38-4F72-B53A-93E725F6E06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/>
          <a:lstStyle/>
          <a:p>
            <a:fld id="{4CCD3CF7-F1E0-4F89-8E5A-DA193E84B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9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6391" y="1227139"/>
            <a:ext cx="7476564" cy="1161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Short title describing award and faculty name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6391" y="2742221"/>
            <a:ext cx="7476564" cy="3583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Slide text</a:t>
            </a:r>
          </a:p>
        </p:txBody>
      </p:sp>
      <p:sp>
        <p:nvSpPr>
          <p:cNvPr id="7" name="Picture Placeholder 7"/>
          <p:cNvSpPr txBox="1">
            <a:spLocks/>
          </p:cNvSpPr>
          <p:nvPr userDrawn="1"/>
        </p:nvSpPr>
        <p:spPr>
          <a:xfrm>
            <a:off x="549275" y="1227138"/>
            <a:ext cx="3227388" cy="4764871"/>
          </a:xfrm>
          <a:prstGeom prst="rect">
            <a:avLst/>
          </a:prstGeom>
        </p:spPr>
        <p:txBody>
          <a:bodyPr/>
          <a:lstStyle>
            <a:lvl1pPr marL="219456" indent="-219456" algn="l" defTabSz="877824" rtl="0" eaLnBrk="1" latinLnBrk="0" hangingPunct="1">
              <a:lnSpc>
                <a:spcPct val="90000"/>
              </a:lnSpc>
              <a:spcBef>
                <a:spcPts val="960"/>
              </a:spcBef>
              <a:buFont typeface="Arial" panose="020B0604020202020204" pitchFamily="34" charset="0"/>
              <a:buChar char="•"/>
              <a:defRPr sz="2688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23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6192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17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5104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17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4016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17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2928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17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840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17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752" indent="-219456" algn="l" defTabSz="877824" rtl="0" eaLnBrk="1" latinLnBrk="0" hangingPunct="1">
              <a:lnSpc>
                <a:spcPct val="90000"/>
              </a:lnSpc>
              <a:spcBef>
                <a:spcPts val="480"/>
              </a:spcBef>
              <a:buFont typeface="Arial" panose="020B0604020202020204" pitchFamily="34" charset="0"/>
              <a:buChar char="•"/>
              <a:defRPr sz="172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Picture of Faculty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0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None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863" y="350838"/>
            <a:ext cx="10094912" cy="1271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1752600"/>
            <a:ext cx="10094912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863" y="6102350"/>
            <a:ext cx="2633662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03A0-98AB-4275-B270-75B63472BA0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6675" y="6102350"/>
            <a:ext cx="3951288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113" y="6102350"/>
            <a:ext cx="2633662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4766-7954-46EC-AEA7-665A8A4A6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7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1845" y="1077416"/>
            <a:ext cx="7551868" cy="13000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1845" y="2721686"/>
            <a:ext cx="7551868" cy="360381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1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F Faculty Awards font theme">
      <a:majorFont>
        <a:latin typeface="Gentona ExtraBold"/>
        <a:ea typeface=""/>
        <a:cs typeface=""/>
      </a:majorFont>
      <a:minorFont>
        <a:latin typeface="Gentona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Gentona ExtraBold</vt:lpstr>
      <vt:lpstr>Gentona Medium</vt:lpstr>
      <vt:lpstr>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Daley,Matthew W</dc:creator>
  <cp:lastModifiedBy>Daley,Matthew W</cp:lastModifiedBy>
  <cp:revision>5</cp:revision>
  <dcterms:created xsi:type="dcterms:W3CDTF">2019-01-31T19:22:51Z</dcterms:created>
  <dcterms:modified xsi:type="dcterms:W3CDTF">2019-01-31T19:59:00Z</dcterms:modified>
</cp:coreProperties>
</file>